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handoutMasterIdLst>
    <p:handoutMasterId r:id="rId19"/>
  </p:handoutMasterIdLst>
  <p:sldIdLst>
    <p:sldId id="256" r:id="rId2"/>
    <p:sldId id="271" r:id="rId3"/>
    <p:sldId id="270" r:id="rId4"/>
    <p:sldId id="257" r:id="rId5"/>
    <p:sldId id="261" r:id="rId6"/>
    <p:sldId id="258" r:id="rId7"/>
    <p:sldId id="262" r:id="rId8"/>
    <p:sldId id="259" r:id="rId9"/>
    <p:sldId id="263" r:id="rId10"/>
    <p:sldId id="264" r:id="rId11"/>
    <p:sldId id="265" r:id="rId12"/>
    <p:sldId id="266" r:id="rId13"/>
    <p:sldId id="267" r:id="rId14"/>
    <p:sldId id="268" r:id="rId15"/>
    <p:sldId id="272" r:id="rId16"/>
    <p:sldId id="269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-48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807F472-0092-407B-8D27-98BE8354BA4B}" type="datetimeFigureOut">
              <a:rPr lang="en-US" smtClean="0"/>
              <a:t>5/6/2011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643E984-7D55-4EB5-B305-5F3627774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82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5F082-5ACA-4F0D-8009-F06F10A5F254}" type="datetimeFigureOut">
              <a:rPr lang="en-US" smtClean="0"/>
              <a:t>5/6/2011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3574B-D050-464A-A1D1-2AA08A23E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143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574B-D050-464A-A1D1-2AA08A23E8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363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43" y="304800"/>
            <a:ext cx="7856557" cy="129539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7361"/>
            <a:ext cx="7848600" cy="4051437"/>
          </a:xfrm>
        </p:spPr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4470"/>
            <a:ext cx="2133600" cy="503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50913" y="538491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304800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665407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0" y="2133600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0" y="2602436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2658" y="282934"/>
            <a:ext cx="7998287" cy="13172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2658" y="1815933"/>
            <a:ext cx="8035749" cy="405143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2219D-2475-46D1-829B-A27790B3BD5F}" type="datetimeFigureOut">
              <a:rPr lang="en-US" smtClean="0"/>
              <a:t>5/6/2011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71B0C-C712-4FE6-A725-4890584BE8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304800" y="3505200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915155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>
            <a:spLocks noChangeAspect="1"/>
          </p:cNvSpPr>
          <p:nvPr userDrawn="1"/>
        </p:nvSpPr>
        <p:spPr>
          <a:xfrm>
            <a:off x="-162847" y="763178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>
            <a:spLocks noChangeAspect="1"/>
          </p:cNvSpPr>
          <p:nvPr userDrawn="1"/>
        </p:nvSpPr>
        <p:spPr>
          <a:xfrm>
            <a:off x="-29058" y="2570565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>
            <a:spLocks noChangeAspect="1"/>
          </p:cNvSpPr>
          <p:nvPr userDrawn="1"/>
        </p:nvSpPr>
        <p:spPr>
          <a:xfrm>
            <a:off x="-12836" y="3842407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3"/>
        </a:buClr>
        <a:buFont typeface="Wingdings 2" charset="2"/>
        <a:buChar char="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4"/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559175"/>
            <a:ext cx="8305800" cy="1927225"/>
          </a:xfrm>
        </p:spPr>
        <p:txBody>
          <a:bodyPr/>
          <a:lstStyle/>
          <a:p>
            <a:pPr algn="ctr"/>
            <a:r>
              <a:rPr lang="en-US" b="1" dirty="0" smtClean="0"/>
              <a:t>Lock-Up™ Premium Mattress,  Box Spring and Pillow Encasements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1752600"/>
            <a:ext cx="714375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31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Mattress and Box Spring Encasements?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495800"/>
          </a:xfrm>
        </p:spPr>
        <p:txBody>
          <a:bodyPr>
            <a:noAutofit/>
          </a:bodyPr>
          <a:lstStyle/>
          <a:p>
            <a:r>
              <a:rPr lang="en-US" dirty="0" smtClean="0"/>
              <a:t>Can </a:t>
            </a:r>
            <a:r>
              <a:rPr lang="en-US" dirty="0"/>
              <a:t>be used proactively for the early detection of </a:t>
            </a:r>
            <a:r>
              <a:rPr lang="en-US" dirty="0" smtClean="0"/>
              <a:t>bed bugs.</a:t>
            </a:r>
            <a:endParaRPr lang="en-US" dirty="0"/>
          </a:p>
          <a:p>
            <a:r>
              <a:rPr lang="en-US" dirty="0" smtClean="0"/>
              <a:t>If secure, can protect </a:t>
            </a:r>
            <a:r>
              <a:rPr lang="en-US" dirty="0"/>
              <a:t>the value of a mattress and box springs.</a:t>
            </a:r>
          </a:p>
          <a:p>
            <a:r>
              <a:rPr lang="en-US" dirty="0" smtClean="0"/>
              <a:t>Can aid </a:t>
            </a:r>
            <a:r>
              <a:rPr lang="en-US" dirty="0"/>
              <a:t>in controlling bed bugs in an infested </a:t>
            </a:r>
            <a:r>
              <a:rPr lang="en-US" dirty="0" smtClean="0"/>
              <a:t>dwelling.</a:t>
            </a:r>
            <a:endParaRPr lang="en-US" dirty="0"/>
          </a:p>
          <a:p>
            <a:r>
              <a:rPr lang="en-US" dirty="0" smtClean="0"/>
              <a:t>Important </a:t>
            </a:r>
            <a:r>
              <a:rPr lang="en-US" dirty="0"/>
              <a:t>that the encasement has been specifically tested and designed to be effective against bed </a:t>
            </a:r>
            <a:r>
              <a:rPr lang="en-US" dirty="0" smtClean="0"/>
              <a:t>bugs.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" t="11768" r="50000" b="12390"/>
          <a:stretch/>
        </p:blipFill>
        <p:spPr bwMode="auto">
          <a:xfrm>
            <a:off x="7924800" y="2590800"/>
            <a:ext cx="919662" cy="116305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20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Mattress and Box Spring Encasements?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924800" cy="43434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Keeps bed bugs inside </a:t>
            </a:r>
            <a:r>
              <a:rPr lang="en-US" dirty="0"/>
              <a:t>and </a:t>
            </a:r>
            <a:r>
              <a:rPr lang="en-US" dirty="0" smtClean="0"/>
              <a:t>prevents </a:t>
            </a:r>
            <a:r>
              <a:rPr lang="en-US" dirty="0"/>
              <a:t>those trapped bugs from biting you.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Prevents bed bugs </a:t>
            </a:r>
            <a:r>
              <a:rPr lang="en-US" dirty="0"/>
              <a:t>from setting up harborage </a:t>
            </a:r>
            <a:r>
              <a:rPr lang="en-US" dirty="0" smtClean="0"/>
              <a:t>in mattresses and box springs.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b="1" dirty="0"/>
              <a:t>Not all encasements are created </a:t>
            </a:r>
            <a:r>
              <a:rPr lang="en-US" b="1" dirty="0" smtClean="0"/>
              <a:t>equal!</a:t>
            </a:r>
            <a:endParaRPr lang="en-US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436" r="5018" b="5264"/>
          <a:stretch/>
        </p:blipFill>
        <p:spPr bwMode="auto">
          <a:xfrm>
            <a:off x="7805737" y="3200400"/>
            <a:ext cx="921168" cy="13876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061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43" y="457200"/>
            <a:ext cx="7856557" cy="9244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Lock-Up</a:t>
            </a:r>
            <a:r>
              <a:rPr lang="en-US" baseline="30000" dirty="0" smtClean="0"/>
              <a:t>™</a:t>
            </a:r>
            <a:r>
              <a:rPr lang="en-US" dirty="0" smtClean="0"/>
              <a:t> Total Encasement Mattress Cover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7372555" cy="4114800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600"/>
              </a:spcBef>
            </a:pPr>
            <a:r>
              <a:rPr lang="en-US" dirty="0" smtClean="0"/>
              <a:t>Guaranteed to trap bed bugs in mattresses and keep new bed bugs </a:t>
            </a:r>
            <a:r>
              <a:rPr lang="en-US" dirty="0"/>
              <a:t>from </a:t>
            </a:r>
            <a:r>
              <a:rPr lang="en-US" dirty="0" smtClean="0"/>
              <a:t>entering.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Soft, Terry Cloth fabric cover with double knit body and waterproof </a:t>
            </a:r>
            <a:r>
              <a:rPr lang="en-US" dirty="0"/>
              <a:t>i</a:t>
            </a:r>
            <a:r>
              <a:rPr lang="en-US" dirty="0" smtClean="0"/>
              <a:t>nner </a:t>
            </a:r>
            <a:r>
              <a:rPr lang="en-US" dirty="0"/>
              <a:t>m</a:t>
            </a:r>
            <a:r>
              <a:rPr lang="en-US" dirty="0" smtClean="0"/>
              <a:t>embrane.</a:t>
            </a:r>
          </a:p>
          <a:p>
            <a:pPr>
              <a:spcBef>
                <a:spcPts val="600"/>
              </a:spcBef>
            </a:pPr>
            <a:r>
              <a:rPr lang="en-US" dirty="0"/>
              <a:t>Waterproof, </a:t>
            </a:r>
            <a:r>
              <a:rPr lang="en-US" dirty="0" smtClean="0"/>
              <a:t>durable and breathable (reduces heat build up and sweating).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Three sided zipper for easy installation.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Zipper Lock feature prevents </a:t>
            </a:r>
            <a:r>
              <a:rPr lang="en-US" dirty="0"/>
              <a:t>b</a:t>
            </a:r>
            <a:r>
              <a:rPr lang="en-US" dirty="0" smtClean="0"/>
              <a:t>ed bugs and dust mites from getting to mattress.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5228020"/>
            <a:ext cx="1219200" cy="140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7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43" y="533400"/>
            <a:ext cx="7856557" cy="9244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Lock-Up</a:t>
            </a:r>
            <a:r>
              <a:rPr lang="en-US" baseline="30000" dirty="0" smtClean="0"/>
              <a:t>™</a:t>
            </a:r>
            <a:r>
              <a:rPr lang="en-US" dirty="0" smtClean="0"/>
              <a:t> Total Encasement Mattress Cover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07361"/>
            <a:ext cx="7372555" cy="4051437"/>
          </a:xfrm>
        </p:spPr>
        <p:txBody>
          <a:bodyPr>
            <a:normAutofit/>
          </a:bodyPr>
          <a:lstStyle/>
          <a:p>
            <a:r>
              <a:rPr lang="en-US" dirty="0"/>
              <a:t>Impermeable to Mold and </a:t>
            </a:r>
            <a:r>
              <a:rPr lang="en-US" dirty="0" smtClean="0"/>
              <a:t>Bacteria</a:t>
            </a:r>
            <a:endParaRPr lang="en-US" dirty="0"/>
          </a:p>
          <a:p>
            <a:r>
              <a:rPr lang="en-US" dirty="0" smtClean="0"/>
              <a:t>Allergy and Dust Mite Protection</a:t>
            </a:r>
          </a:p>
          <a:p>
            <a:r>
              <a:rPr lang="en-US" dirty="0" smtClean="0"/>
              <a:t>Silent for a Safe and Sound Sleep</a:t>
            </a:r>
          </a:p>
          <a:p>
            <a:r>
              <a:rPr lang="en-US" dirty="0" smtClean="0"/>
              <a:t>Highest Quality yet Economical</a:t>
            </a:r>
          </a:p>
          <a:p>
            <a:r>
              <a:rPr lang="en-US" dirty="0"/>
              <a:t>Certified for Bed Bug Protection</a:t>
            </a:r>
          </a:p>
          <a:p>
            <a:r>
              <a:rPr lang="en-US" dirty="0" smtClean="0"/>
              <a:t>Machine Washable</a:t>
            </a:r>
          </a:p>
          <a:p>
            <a:r>
              <a:rPr lang="en-US" dirty="0" smtClean="0"/>
              <a:t>5 Year Limited Warranty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4876800"/>
            <a:ext cx="1313119" cy="150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42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Lock-Up</a:t>
            </a:r>
            <a:r>
              <a:rPr lang="en-US" baseline="30000" dirty="0" smtClean="0"/>
              <a:t>™</a:t>
            </a:r>
            <a:r>
              <a:rPr lang="en-US" dirty="0" smtClean="0"/>
              <a:t> Total Encasement Box Spring Cover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en-US" dirty="0"/>
              <a:t>Guaranteed to trap </a:t>
            </a:r>
            <a:r>
              <a:rPr lang="en-US" dirty="0" smtClean="0"/>
              <a:t>bed bugs </a:t>
            </a:r>
            <a:r>
              <a:rPr lang="en-US" dirty="0"/>
              <a:t>in mattresses and keep new </a:t>
            </a:r>
            <a:r>
              <a:rPr lang="en-US" dirty="0" smtClean="0"/>
              <a:t>bed bugs </a:t>
            </a:r>
            <a:r>
              <a:rPr lang="en-US" dirty="0"/>
              <a:t>from entering.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Soft, </a:t>
            </a:r>
            <a:r>
              <a:rPr lang="en-US" dirty="0"/>
              <a:t>Terry Cloth fabric cover with double knit body and waterproof </a:t>
            </a:r>
            <a:r>
              <a:rPr lang="en-US" dirty="0" smtClean="0"/>
              <a:t>inner membrane</a:t>
            </a:r>
            <a:r>
              <a:rPr lang="en-US" dirty="0"/>
              <a:t>.</a:t>
            </a:r>
          </a:p>
          <a:p>
            <a:pPr>
              <a:spcBef>
                <a:spcPts val="600"/>
              </a:spcBef>
            </a:pPr>
            <a:r>
              <a:rPr lang="en-US" dirty="0"/>
              <a:t>Waterproof, durable and breathable (reduces heat build up and sweating).</a:t>
            </a:r>
          </a:p>
          <a:p>
            <a:pPr>
              <a:spcBef>
                <a:spcPts val="600"/>
              </a:spcBef>
            </a:pPr>
            <a:r>
              <a:rPr lang="en-US" dirty="0"/>
              <a:t>Three sided zipper for easy installation.</a:t>
            </a:r>
          </a:p>
          <a:p>
            <a:pPr>
              <a:spcBef>
                <a:spcPts val="600"/>
              </a:spcBef>
            </a:pPr>
            <a:r>
              <a:rPr lang="en-US" dirty="0"/>
              <a:t>Zipper Lock feature prevents </a:t>
            </a:r>
            <a:r>
              <a:rPr lang="en-US" dirty="0" smtClean="0"/>
              <a:t>bed bugs </a:t>
            </a:r>
            <a:r>
              <a:rPr lang="en-US" dirty="0"/>
              <a:t>and </a:t>
            </a:r>
            <a:r>
              <a:rPr lang="en-US" dirty="0" smtClean="0"/>
              <a:t>dust mites </a:t>
            </a:r>
            <a:r>
              <a:rPr lang="en-US" dirty="0"/>
              <a:t>from getting to mattress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5454316"/>
            <a:ext cx="1053865" cy="118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7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Lock-Up</a:t>
            </a:r>
            <a:r>
              <a:rPr lang="en-US" baseline="30000" dirty="0" smtClean="0"/>
              <a:t>™</a:t>
            </a:r>
            <a:r>
              <a:rPr lang="en-US" dirty="0" smtClean="0"/>
              <a:t> Total Encasement Box Spring Cover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Allergy and Dust Mite Protection</a:t>
            </a:r>
          </a:p>
          <a:p>
            <a:r>
              <a:rPr lang="en-US" dirty="0" smtClean="0"/>
              <a:t>Certified for Bed Bug Protection</a:t>
            </a:r>
          </a:p>
          <a:p>
            <a:r>
              <a:rPr lang="en-US" dirty="0" smtClean="0"/>
              <a:t>Double Reinforced Corners for Snag Protection</a:t>
            </a:r>
          </a:p>
          <a:p>
            <a:r>
              <a:rPr lang="en-US" dirty="0"/>
              <a:t>Highest Quality yet Economical</a:t>
            </a:r>
          </a:p>
          <a:p>
            <a:r>
              <a:rPr lang="en-US" dirty="0" smtClean="0"/>
              <a:t>Impermeable </a:t>
            </a:r>
            <a:r>
              <a:rPr lang="en-US" dirty="0"/>
              <a:t>to Mold and Bacteria</a:t>
            </a:r>
          </a:p>
          <a:p>
            <a:r>
              <a:rPr lang="en-US" dirty="0" smtClean="0"/>
              <a:t>Machine Washable</a:t>
            </a:r>
          </a:p>
          <a:p>
            <a:r>
              <a:rPr lang="en-US" dirty="0" smtClean="0"/>
              <a:t>5 Year Limited Warranty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227" y="4876800"/>
            <a:ext cx="1392002" cy="156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44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Lock-Up</a:t>
            </a:r>
            <a:r>
              <a:rPr lang="en-US" baseline="30000" dirty="0" smtClean="0"/>
              <a:t>™</a:t>
            </a:r>
            <a:r>
              <a:rPr lang="en-US" dirty="0" smtClean="0"/>
              <a:t> Total Encasement Pillow Cover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848600" cy="4572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Impermeable to Mold and Bacteria</a:t>
            </a:r>
          </a:p>
          <a:p>
            <a:r>
              <a:rPr lang="en-US" dirty="0" smtClean="0"/>
              <a:t>Allergy and Dust Mite Protection</a:t>
            </a:r>
          </a:p>
          <a:p>
            <a:r>
              <a:rPr lang="en-US" dirty="0" smtClean="0"/>
              <a:t>Smooth, Comfortable Velvet Fabric</a:t>
            </a:r>
          </a:p>
          <a:p>
            <a:r>
              <a:rPr lang="en-US" dirty="0" smtClean="0"/>
              <a:t>Easy-Fit, Side Zippered Pillow Protector</a:t>
            </a:r>
          </a:p>
          <a:p>
            <a:r>
              <a:rPr lang="en-US" dirty="0"/>
              <a:t>Quiet for a Sound Sleep</a:t>
            </a:r>
          </a:p>
          <a:p>
            <a:r>
              <a:rPr lang="en-US" dirty="0" smtClean="0"/>
              <a:t>Certified </a:t>
            </a:r>
            <a:r>
              <a:rPr lang="en-US" dirty="0"/>
              <a:t>for Bed Bug Protection</a:t>
            </a:r>
          </a:p>
          <a:p>
            <a:r>
              <a:rPr lang="en-US" dirty="0" smtClean="0"/>
              <a:t>Machine Washable</a:t>
            </a:r>
          </a:p>
          <a:p>
            <a:r>
              <a:rPr lang="en-US" dirty="0" smtClean="0"/>
              <a:t>2 Year Limited Warranty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062" y="4800600"/>
            <a:ext cx="1104138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5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2895600" cy="4190999"/>
          </a:xfrm>
        </p:spPr>
        <p:txBody>
          <a:bodyPr>
            <a:normAutofit/>
          </a:bodyPr>
          <a:lstStyle/>
          <a:p>
            <a:r>
              <a:rPr lang="en-US" dirty="0"/>
              <a:t>Premium Encasement feature comparison shows our product is the best on the market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76200"/>
            <a:ext cx="5715000" cy="6705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7466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Bed Bug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Kills Bedbugs and Crawling Insects Powder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Kills Bedbugs Spray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Kills Bedbugs </a:t>
            </a:r>
            <a:r>
              <a:rPr lang="en-US" dirty="0" smtClean="0"/>
              <a:t>II Spray</a:t>
            </a:r>
            <a:endParaRPr lang="en-US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Bedbug Control for Luggage and Mattresses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80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Kills Bedbugs and Crawling Insects Powder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Diatomaceous </a:t>
            </a:r>
            <a:r>
              <a:rPr lang="en-US" dirty="0" smtClean="0"/>
              <a:t>Earth</a:t>
            </a:r>
            <a:endParaRPr lang="en-US" dirty="0"/>
          </a:p>
          <a:p>
            <a:r>
              <a:rPr lang="en-US" dirty="0" smtClean="0"/>
              <a:t>3 oz. and 7 </a:t>
            </a:r>
            <a:r>
              <a:rPr lang="en-US" dirty="0"/>
              <a:t>oz. Puffer Bottle</a:t>
            </a:r>
          </a:p>
          <a:p>
            <a:r>
              <a:rPr lang="en-US" dirty="0"/>
              <a:t>4 lb. </a:t>
            </a:r>
            <a:r>
              <a:rPr lang="en-US" dirty="0" smtClean="0"/>
              <a:t>and 10 lb. </a:t>
            </a:r>
            <a:r>
              <a:rPr lang="en-US" dirty="0"/>
              <a:t>Pail</a:t>
            </a:r>
          </a:p>
          <a:p>
            <a:r>
              <a:rPr lang="en-US" dirty="0"/>
              <a:t>Chemically Inert</a:t>
            </a:r>
          </a:p>
          <a:p>
            <a:r>
              <a:rPr lang="en-US" dirty="0"/>
              <a:t>Odorless</a:t>
            </a:r>
          </a:p>
          <a:p>
            <a:r>
              <a:rPr lang="en-US" dirty="0"/>
              <a:t>Removes Water-Proofing Oils</a:t>
            </a:r>
          </a:p>
          <a:p>
            <a:r>
              <a:rPr lang="en-US" dirty="0"/>
              <a:t>Insects Die from Dehydration</a:t>
            </a:r>
          </a:p>
          <a:p>
            <a:r>
              <a:rPr lang="en-US" dirty="0"/>
              <a:t>Mined and Manufactured in the </a:t>
            </a:r>
            <a:r>
              <a:rPr lang="en-US" dirty="0" smtClean="0"/>
              <a:t>USA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573" y="2133600"/>
            <a:ext cx="1790827" cy="2247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719" y="2912753"/>
            <a:ext cx="1295400" cy="14446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884" y="3047999"/>
            <a:ext cx="625642" cy="16002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867" y="3352800"/>
            <a:ext cx="361411" cy="112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20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950" y="1295400"/>
            <a:ext cx="1547850" cy="2063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Kills Bedbugs </a:t>
            </a:r>
            <a:r>
              <a:rPr lang="en-US" dirty="0" smtClean="0"/>
              <a:t>Spray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Oil Base Pyrethrin</a:t>
            </a:r>
          </a:p>
          <a:p>
            <a:r>
              <a:rPr lang="en-US" dirty="0"/>
              <a:t>Quick Knockdown and Kill</a:t>
            </a:r>
          </a:p>
          <a:p>
            <a:r>
              <a:rPr lang="en-US" dirty="0"/>
              <a:t>No Residuals</a:t>
            </a:r>
          </a:p>
          <a:p>
            <a:r>
              <a:rPr lang="en-US" dirty="0" smtClean="0"/>
              <a:t>1 qt. and 1 gal. </a:t>
            </a:r>
            <a:r>
              <a:rPr lang="en-US" dirty="0"/>
              <a:t>Spray Bottle</a:t>
            </a:r>
          </a:p>
          <a:p>
            <a:r>
              <a:rPr lang="en-US" dirty="0"/>
              <a:t>5</a:t>
            </a:r>
            <a:r>
              <a:rPr lang="en-US" dirty="0" smtClean="0"/>
              <a:t> gal. </a:t>
            </a:r>
            <a:r>
              <a:rPr lang="en-US" dirty="0"/>
              <a:t>Pour Spout Pail</a:t>
            </a:r>
          </a:p>
          <a:p>
            <a:r>
              <a:rPr lang="en-US" dirty="0" smtClean="0"/>
              <a:t>Can </a:t>
            </a:r>
            <a:r>
              <a:rPr lang="en-US" dirty="0"/>
              <a:t>be Sprayed Directly </a:t>
            </a:r>
            <a:r>
              <a:rPr lang="en-US" dirty="0" smtClean="0"/>
              <a:t>on </a:t>
            </a:r>
            <a:r>
              <a:rPr lang="en-US" dirty="0"/>
              <a:t>Mattress</a:t>
            </a:r>
          </a:p>
          <a:p>
            <a:r>
              <a:rPr lang="en-US" dirty="0"/>
              <a:t>Manufactured in the </a:t>
            </a:r>
            <a:r>
              <a:rPr lang="en-US" dirty="0" smtClean="0"/>
              <a:t>USA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677" y="1895571"/>
            <a:ext cx="1059247" cy="13816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552" y="2200371"/>
            <a:ext cx="579930" cy="13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1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Kills Bedbugs II </a:t>
            </a:r>
            <a:r>
              <a:rPr lang="en-US" dirty="0" smtClean="0"/>
              <a:t>Spray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Water Base </a:t>
            </a:r>
            <a:r>
              <a:rPr lang="en-US" dirty="0" err="1"/>
              <a:t>Deltamethrin</a:t>
            </a:r>
            <a:endParaRPr lang="en-US" dirty="0"/>
          </a:p>
          <a:p>
            <a:r>
              <a:rPr lang="en-US" dirty="0"/>
              <a:t>Kills on Contact</a:t>
            </a:r>
          </a:p>
          <a:p>
            <a:r>
              <a:rPr lang="en-US" dirty="0"/>
              <a:t>Long Lasting </a:t>
            </a:r>
          </a:p>
          <a:p>
            <a:r>
              <a:rPr lang="en-US" dirty="0" smtClean="0"/>
              <a:t>6 </a:t>
            </a:r>
            <a:r>
              <a:rPr lang="en-US" dirty="0"/>
              <a:t>oz</a:t>
            </a:r>
            <a:r>
              <a:rPr lang="en-US" dirty="0" smtClean="0"/>
              <a:t>., 1 qt. and </a:t>
            </a:r>
            <a:r>
              <a:rPr lang="en-US" dirty="0"/>
              <a:t>1 gal.</a:t>
            </a:r>
            <a:r>
              <a:rPr lang="en-US" dirty="0" smtClean="0"/>
              <a:t> </a:t>
            </a:r>
            <a:r>
              <a:rPr lang="en-US" dirty="0"/>
              <a:t>Spray Bottle</a:t>
            </a:r>
          </a:p>
          <a:p>
            <a:r>
              <a:rPr lang="en-US" dirty="0" smtClean="0"/>
              <a:t>5 gal. </a:t>
            </a:r>
            <a:r>
              <a:rPr lang="en-US" dirty="0"/>
              <a:t>Pour Spout Pail</a:t>
            </a:r>
          </a:p>
          <a:p>
            <a:r>
              <a:rPr lang="en-US" dirty="0" smtClean="0"/>
              <a:t>Can </a:t>
            </a:r>
            <a:r>
              <a:rPr lang="en-US" dirty="0"/>
              <a:t>be Sprayed Directly </a:t>
            </a:r>
            <a:r>
              <a:rPr lang="en-US" dirty="0" smtClean="0"/>
              <a:t>on </a:t>
            </a:r>
            <a:r>
              <a:rPr lang="en-US" dirty="0"/>
              <a:t>Mattress</a:t>
            </a:r>
          </a:p>
          <a:p>
            <a:r>
              <a:rPr lang="en-US" dirty="0"/>
              <a:t>Manufactured in the </a:t>
            </a:r>
            <a:r>
              <a:rPr lang="en-US" dirty="0" smtClean="0"/>
              <a:t>USA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510" y="1244196"/>
            <a:ext cx="1567160" cy="2026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316" y="1707882"/>
            <a:ext cx="1018926" cy="15595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510" y="2154517"/>
            <a:ext cx="663334" cy="14268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415412"/>
            <a:ext cx="398074" cy="110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2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Water </a:t>
            </a:r>
            <a:r>
              <a:rPr lang="en-US" dirty="0"/>
              <a:t>Base </a:t>
            </a:r>
            <a:r>
              <a:rPr lang="en-US" dirty="0" err="1"/>
              <a:t>Permethrin</a:t>
            </a:r>
            <a:endParaRPr lang="en-US" dirty="0"/>
          </a:p>
          <a:p>
            <a:r>
              <a:rPr lang="en-US" dirty="0" smtClean="0"/>
              <a:t>Spray </a:t>
            </a:r>
            <a:r>
              <a:rPr lang="en-US" dirty="0"/>
              <a:t>Luggage Before Traveling </a:t>
            </a:r>
            <a:r>
              <a:rPr lang="en-US" dirty="0" smtClean="0"/>
              <a:t>to </a:t>
            </a:r>
            <a:r>
              <a:rPr lang="en-US" dirty="0"/>
              <a:t>Prevent Pick-Up of Bedbugs</a:t>
            </a:r>
          </a:p>
          <a:p>
            <a:r>
              <a:rPr lang="en-US" dirty="0"/>
              <a:t>Can be Sprayed Directly on Mattress</a:t>
            </a:r>
          </a:p>
          <a:p>
            <a:r>
              <a:rPr lang="en-US" dirty="0" smtClean="0"/>
              <a:t>6 oz., 1 qt. and 1 gal. Spray </a:t>
            </a:r>
            <a:r>
              <a:rPr lang="en-US" dirty="0"/>
              <a:t>Bottle</a:t>
            </a:r>
          </a:p>
          <a:p>
            <a:r>
              <a:rPr lang="en-US" dirty="0" smtClean="0"/>
              <a:t>5 gal. </a:t>
            </a:r>
            <a:r>
              <a:rPr lang="en-US" dirty="0"/>
              <a:t>Pour Spout Pail</a:t>
            </a:r>
          </a:p>
          <a:p>
            <a:r>
              <a:rPr lang="en-US" dirty="0" smtClean="0"/>
              <a:t>Manufactured </a:t>
            </a:r>
            <a:r>
              <a:rPr lang="en-US" dirty="0"/>
              <a:t>in the </a:t>
            </a:r>
            <a:r>
              <a:rPr lang="en-US" dirty="0" smtClean="0"/>
              <a:t>USA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825" y="4933950"/>
            <a:ext cx="1026790" cy="15325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343400"/>
            <a:ext cx="1628394" cy="2142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Bedbug Control for Luggage and </a:t>
            </a:r>
            <a:r>
              <a:rPr lang="en-US" dirty="0" smtClean="0"/>
              <a:t>Mattresses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632" y="5253791"/>
            <a:ext cx="661681" cy="13979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970" y="5558591"/>
            <a:ext cx="368711" cy="109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9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3" t="8709" r="6626" b="605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112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71600"/>
            <a:ext cx="7856557" cy="1295399"/>
          </a:xfrm>
        </p:spPr>
        <p:txBody>
          <a:bodyPr/>
          <a:lstStyle/>
          <a:p>
            <a:pPr algn="ctr"/>
            <a:r>
              <a:rPr lang="en-US" sz="7200" dirty="0" smtClean="0"/>
              <a:t>Questions?</a:t>
            </a:r>
            <a:endParaRPr lang="en-US" sz="7200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58"/>
          <a:stretch/>
        </p:blipFill>
        <p:spPr bwMode="auto">
          <a:xfrm>
            <a:off x="4953000" y="3258741"/>
            <a:ext cx="2514600" cy="192285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258741"/>
            <a:ext cx="2514600" cy="191109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294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</Template>
  <TotalTime>165</TotalTime>
  <Words>577</Words>
  <Application>Microsoft Office PowerPoint</Application>
  <PresentationFormat>On-screen Show (4:3)</PresentationFormat>
  <Paragraphs>87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Summer</vt:lpstr>
      <vt:lpstr>Lock-Up™ Premium Mattress,  Box Spring and Pillow Encasements</vt:lpstr>
      <vt:lpstr>Why Use Mattress and Box Spring Encasements?</vt:lpstr>
      <vt:lpstr>Why Use Mattress and Box Spring Encasements?</vt:lpstr>
      <vt:lpstr>Lock-Up™ Total Encasement Mattress Cover</vt:lpstr>
      <vt:lpstr>Lock-Up™ Total Encasement Mattress Cover</vt:lpstr>
      <vt:lpstr>Lock-Up™ Total Encasement Box Spring Cover</vt:lpstr>
      <vt:lpstr>Lock-Up™ Total Encasement Box Spring Cover</vt:lpstr>
      <vt:lpstr>Lock-Up™ Total Encasement Pillow Cover</vt:lpstr>
      <vt:lpstr>PowerPoint Presentation</vt:lpstr>
      <vt:lpstr>Other Bed Bug Products</vt:lpstr>
      <vt:lpstr>Kills Bedbugs and Crawling Insects Powder</vt:lpstr>
      <vt:lpstr>Kills Bedbugs Spray</vt:lpstr>
      <vt:lpstr>Kills Bedbugs II Spray</vt:lpstr>
      <vt:lpstr>Bedbug Control for Luggage and Mattresses</vt:lpstr>
      <vt:lpstr>PowerPoint Presentation</vt:lpstr>
      <vt:lpstr>Questions?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Zickefoose</dc:creator>
  <cp:lastModifiedBy>Nicole Zickefoose</cp:lastModifiedBy>
  <cp:revision>16</cp:revision>
  <cp:lastPrinted>2011-05-06T14:36:58Z</cp:lastPrinted>
  <dcterms:created xsi:type="dcterms:W3CDTF">2011-05-06T13:21:21Z</dcterms:created>
  <dcterms:modified xsi:type="dcterms:W3CDTF">2011-05-06T19:39:42Z</dcterms:modified>
</cp:coreProperties>
</file>