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9" r:id="rId2"/>
    <p:sldId id="256" r:id="rId3"/>
    <p:sldId id="262" r:id="rId4"/>
    <p:sldId id="261" r:id="rId5"/>
    <p:sldId id="263" r:id="rId6"/>
    <p:sldId id="264" r:id="rId7"/>
    <p:sldId id="265" r:id="rId8"/>
    <p:sldId id="267" r:id="rId9"/>
    <p:sldId id="266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 varScale="1">
        <p:scale>
          <a:sx n="119" d="100"/>
          <a:sy n="119" d="100"/>
        </p:scale>
        <p:origin x="-4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97CE19-C05C-437B-B2D0-E94C0E5FA8B8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C56B25-B7FA-4E1C-8474-A4A1CE2042E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715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Contact</a:t>
            </a:r>
            <a:r>
              <a:rPr lang="en-US" baseline="0" dirty="0" smtClean="0"/>
              <a:t> kill product: Pyrethrins 0.15%, Piperonyl Butoxide 0.75% Synergist  Residual Repellent: Permethrin 0.30%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56B25-B7FA-4E1C-8474-A4A1CE2042E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9FBD68-AB42-4422-A1E7-262AD917D1CF}" type="datetimeFigureOut">
              <a:rPr lang="en-US" smtClean="0"/>
              <a:pPr/>
              <a:t>6/4/2013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55C347-09BB-4958-9F7E-C2BCD0A719B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mailto:orders@jteaton.com" TargetMode="External"/><Relationship Id="rId3" Type="http://schemas.openxmlformats.org/officeDocument/2006/relationships/image" Target="../media/image1.png"/><Relationship Id="rId7" Type="http://schemas.openxmlformats.org/officeDocument/2006/relationships/hyperlink" Target="mailto:CraigM@jteaton.com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CraigV@jteaton.com" TargetMode="External"/><Relationship Id="rId5" Type="http://schemas.openxmlformats.org/officeDocument/2006/relationships/hyperlink" Target="mailto:Dean.Osborn@icloud.com" TargetMode="External"/><Relationship Id="rId4" Type="http://schemas.openxmlformats.org/officeDocument/2006/relationships/hyperlink" Target="mailto:James@jteaton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21336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5236411" y="3657600"/>
            <a:ext cx="2819400" cy="163643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#217P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Aerosol Spray </a:t>
            </a:r>
          </a:p>
        </p:txBody>
      </p:sp>
      <p:pic>
        <p:nvPicPr>
          <p:cNvPr id="7" name="Picture 2" descr="C:\Users\Qwner\Documents\PDF  files\217PR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2438400"/>
            <a:ext cx="1185062" cy="4114800"/>
          </a:xfrm>
          <a:prstGeom prst="rect">
            <a:avLst/>
          </a:prstGeom>
          <a:noFill/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" t="4388" r="4998" b="6627"/>
          <a:stretch/>
        </p:blipFill>
        <p:spPr>
          <a:xfrm rot="2009368" flipH="1">
            <a:off x="2081181" y="6189845"/>
            <a:ext cx="459711" cy="3716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" t="4388" r="4998" b="6627"/>
          <a:stretch/>
        </p:blipFill>
        <p:spPr>
          <a:xfrm rot="2009368" flipH="1">
            <a:off x="2669643" y="6181039"/>
            <a:ext cx="459711" cy="37164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" t="4388" r="4998" b="6627"/>
          <a:stretch/>
        </p:blipFill>
        <p:spPr>
          <a:xfrm rot="479847" flipH="1">
            <a:off x="3212433" y="6110550"/>
            <a:ext cx="445167" cy="4170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" t="4388" r="4998" b="6627"/>
          <a:stretch/>
        </p:blipFill>
        <p:spPr>
          <a:xfrm>
            <a:off x="5029200" y="6110551"/>
            <a:ext cx="414422" cy="4170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" t="4388" r="4998" b="6627"/>
          <a:stretch/>
        </p:blipFill>
        <p:spPr>
          <a:xfrm rot="19432785">
            <a:off x="6162620" y="6158317"/>
            <a:ext cx="414422" cy="41709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5" t="4388" r="4998" b="6627"/>
          <a:stretch/>
        </p:blipFill>
        <p:spPr>
          <a:xfrm rot="19648094">
            <a:off x="5585454" y="6151754"/>
            <a:ext cx="414422" cy="417095"/>
          </a:xfrm>
          <a:prstGeom prst="rect">
            <a:avLst/>
          </a:prstGeom>
        </p:spPr>
      </p:pic>
      <p:sp>
        <p:nvSpPr>
          <p:cNvPr id="19" name="Subtitle 4"/>
          <p:cNvSpPr txBox="1">
            <a:spLocks/>
          </p:cNvSpPr>
          <p:nvPr/>
        </p:nvSpPr>
        <p:spPr>
          <a:xfrm>
            <a:off x="304800" y="3352800"/>
            <a:ext cx="3428999" cy="190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chemeClr val="tx1"/>
                </a:solidFill>
                <a:latin typeface="Arial Black" pitchFamily="34" charset="0"/>
              </a:rPr>
              <a:t>KILLS 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Arial Black" pitchFamily="34" charset="0"/>
              </a:rPr>
              <a:t>BED BUGS </a:t>
            </a:r>
            <a:r>
              <a:rPr lang="en-US" sz="4000" i="1" dirty="0" smtClean="0">
                <a:solidFill>
                  <a:srgbClr val="FF0000"/>
                </a:solidFill>
                <a:latin typeface="Arial Black" pitchFamily="34" charset="0"/>
              </a:rPr>
              <a:t>PLUS</a:t>
            </a:r>
            <a:endParaRPr lang="en-US" sz="3600" i="1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3" t="17286" r="8554" b="69286"/>
          <a:stretch/>
        </p:blipFill>
        <p:spPr bwMode="auto">
          <a:xfrm>
            <a:off x="228600" y="434058"/>
            <a:ext cx="8647667" cy="1318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37181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teaton logo red 2 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6172200"/>
            <a:ext cx="1940657" cy="457201"/>
          </a:xfrm>
          <a:prstGeom prst="rect">
            <a:avLst/>
          </a:prstGeom>
        </p:spPr>
      </p:pic>
      <p:pic>
        <p:nvPicPr>
          <p:cNvPr id="1026" name="Picture 2" descr="C:\Users\Qwner\Documents\PDF  files\217PR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447800"/>
            <a:ext cx="1295400" cy="449791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-76200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 Designed KILLS BED BUGS </a:t>
            </a:r>
            <a:r>
              <a:rPr lang="en-US" sz="3600" b="1" i="1" dirty="0" smtClean="0">
                <a:ln w="3175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PLUS</a:t>
            </a:r>
          </a:p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 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 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Best!</a:t>
            </a:r>
            <a:endParaRPr lang="en-US" sz="3600" b="1" dirty="0">
              <a:ln w="3175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67000" y="1452839"/>
            <a:ext cx="5715000" cy="4871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r="1786" b="1717"/>
          <a:stretch>
            <a:fillRect/>
          </a:stretch>
        </p:blipFill>
        <p:spPr bwMode="auto">
          <a:xfrm>
            <a:off x="2057400" y="2438400"/>
            <a:ext cx="41910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jteaton logo red 2 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6172200"/>
            <a:ext cx="1940657" cy="457201"/>
          </a:xfrm>
          <a:prstGeom prst="rect">
            <a:avLst/>
          </a:prstGeom>
        </p:spPr>
      </p:pic>
      <p:pic>
        <p:nvPicPr>
          <p:cNvPr id="1026" name="Picture 2" descr="C:\Users\Qwner\Documents\PDF  files\217PR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447800"/>
            <a:ext cx="1295400" cy="449791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-76200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 Tested It Against  The </a:t>
            </a:r>
            <a:r>
              <a:rPr lang="en-US" sz="3600" b="1" dirty="0" smtClean="0">
                <a:ln w="3175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Toughest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Bed Bugs </a:t>
            </a:r>
          </a:p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Won!</a:t>
            </a:r>
            <a:endParaRPr lang="en-US" sz="3600" b="1" dirty="0">
              <a:ln w="3175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77000" y="3505200"/>
            <a:ext cx="2320636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1752600" y="1595371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Knockdown and Kill of Resistant:  </a:t>
            </a:r>
            <a:r>
              <a:rPr lang="en-US" sz="2400" b="1" dirty="0" smtClean="0">
                <a:solidFill>
                  <a:srgbClr val="0070C0"/>
                </a:solidFill>
              </a:rPr>
              <a:t>Cincinnati Strain </a:t>
            </a:r>
            <a:r>
              <a:rPr lang="en-US" sz="2400" b="1" dirty="0" smtClean="0"/>
              <a:t>of Bed Bugs with JT Eaton KILLS BED BUGS </a:t>
            </a:r>
            <a:r>
              <a:rPr lang="en-US" sz="2400" b="1" i="1" dirty="0" smtClean="0"/>
              <a:t>PLUS:</a:t>
            </a:r>
            <a:endParaRPr lang="en-US" sz="2400" b="1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teaton logo red 2 RG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6172200"/>
            <a:ext cx="1940657" cy="457201"/>
          </a:xfrm>
          <a:prstGeom prst="rect">
            <a:avLst/>
          </a:prstGeom>
        </p:spPr>
      </p:pic>
      <p:pic>
        <p:nvPicPr>
          <p:cNvPr id="1026" name="Picture 2" descr="C:\Users\Qwner\Documents\PDF  files\217PR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447800"/>
            <a:ext cx="1295400" cy="449791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-76200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 Tested It Against  The </a:t>
            </a:r>
            <a:r>
              <a:rPr lang="en-US" sz="3600" b="1" dirty="0" smtClean="0">
                <a:ln w="3175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Toughest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Bed Bugs And Won!</a:t>
            </a:r>
            <a:endParaRPr lang="en-US" sz="3600" b="1" dirty="0">
              <a:ln w="3175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/>
          <a:srcRect t="19514"/>
          <a:stretch>
            <a:fillRect/>
          </a:stretch>
        </p:blipFill>
        <p:spPr bwMode="auto">
          <a:xfrm>
            <a:off x="1919091" y="2743200"/>
            <a:ext cx="6843909" cy="3457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752600" y="16002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Knockdown and Kill of Susceptible:  </a:t>
            </a:r>
            <a:r>
              <a:rPr lang="en-US" sz="2400" b="1" dirty="0" smtClean="0">
                <a:solidFill>
                  <a:srgbClr val="00B050"/>
                </a:solidFill>
              </a:rPr>
              <a:t>Harlan Strain </a:t>
            </a:r>
            <a:r>
              <a:rPr lang="en-US" sz="2400" b="1" dirty="0" smtClean="0"/>
              <a:t>of Bed Bugs with JT Eaton KILLS BED BUGS </a:t>
            </a:r>
            <a:r>
              <a:rPr lang="en-US" sz="2400" b="1" i="1" dirty="0" smtClean="0"/>
              <a:t>PLUS:</a:t>
            </a:r>
            <a:endParaRPr lang="en-US" sz="2400" b="1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teaton logo red 2 RG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6172200"/>
            <a:ext cx="1940657" cy="457201"/>
          </a:xfrm>
          <a:prstGeom prst="rect">
            <a:avLst/>
          </a:prstGeom>
        </p:spPr>
      </p:pic>
      <p:pic>
        <p:nvPicPr>
          <p:cNvPr id="1026" name="Picture 2" descr="C:\Users\Qwner\Documents\PDF  files\217PR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447800"/>
            <a:ext cx="1295400" cy="449791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30314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 Tested 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For The </a:t>
            </a:r>
            <a:r>
              <a:rPr lang="en-US" sz="3600" b="1" dirty="0" smtClean="0">
                <a:ln w="3175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Fastest Kill 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Won!</a:t>
            </a:r>
            <a:endParaRPr lang="en-US" sz="3600" b="1" dirty="0">
              <a:ln w="3175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1944158"/>
            <a:ext cx="5949951" cy="3313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2678289"/>
            <a:ext cx="6172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jteaton logo red 2 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6172200"/>
            <a:ext cx="1940657" cy="457201"/>
          </a:xfrm>
          <a:prstGeom prst="rect">
            <a:avLst/>
          </a:prstGeom>
        </p:spPr>
      </p:pic>
      <p:pic>
        <p:nvPicPr>
          <p:cNvPr id="1026" name="Picture 2" descr="C:\Users\Qwner\Documents\PDF  files\217PR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447800"/>
            <a:ext cx="1295400" cy="449791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-76200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 Tested It Against  The </a:t>
            </a:r>
            <a:r>
              <a:rPr lang="en-US" sz="3600" b="1" dirty="0" smtClean="0">
                <a:ln w="3175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Top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Competitors </a:t>
            </a:r>
          </a:p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Won! </a:t>
            </a:r>
            <a:endParaRPr lang="en-US" sz="3600" b="1" dirty="0">
              <a:ln w="3175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600" y="15240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Bed Bugs Killed after 6 days and 32 days </a:t>
            </a:r>
          </a:p>
          <a:p>
            <a:pPr algn="ctr"/>
            <a:r>
              <a:rPr lang="en-US" sz="2400" b="1" dirty="0" smtClean="0"/>
              <a:t>with JT Eaton KILLS BED BUGS </a:t>
            </a:r>
            <a:r>
              <a:rPr lang="en-US" sz="2400" b="1" i="1" dirty="0" smtClean="0"/>
              <a:t>PLUS:</a:t>
            </a:r>
            <a:endParaRPr lang="en-US" sz="2400" b="1" i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teaton logo red 2 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6172200"/>
            <a:ext cx="1940657" cy="457201"/>
          </a:xfrm>
          <a:prstGeom prst="rect">
            <a:avLst/>
          </a:prstGeom>
        </p:spPr>
      </p:pic>
      <p:pic>
        <p:nvPicPr>
          <p:cNvPr id="1026" name="Picture 2" descr="C:\Users\Qwner\Documents\PDF  files\217PR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447800"/>
            <a:ext cx="1295400" cy="449791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0" y="-76200"/>
            <a:ext cx="9144000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We 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Had It </a:t>
            </a:r>
            <a:r>
              <a:rPr lang="en-US" sz="3600" b="1" dirty="0" smtClean="0">
                <a:ln w="3175">
                  <a:noFill/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Independently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Tested On Bed Bugs </a:t>
            </a:r>
            <a:endParaRPr lang="en-US" sz="3600" b="1" dirty="0" smtClean="0">
              <a:ln w="3175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Won!</a:t>
            </a:r>
            <a:endParaRPr lang="en-US" sz="3600" b="1" dirty="0">
              <a:ln w="3175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57225" y="1447800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Results of #217P KILLS BED </a:t>
            </a:r>
            <a:r>
              <a:rPr lang="en-US" sz="2400" b="1" dirty="0"/>
              <a:t>BUGS PLUS Independent </a:t>
            </a:r>
            <a:r>
              <a:rPr lang="en-US" sz="2400" b="1" dirty="0" smtClean="0"/>
              <a:t>Testing:</a:t>
            </a:r>
            <a:endParaRPr lang="en-US" sz="2400" b="1" dirty="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286000" y="4298161"/>
            <a:ext cx="62484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Study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: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Pressurized Aerosol Insecticide Formulations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Began: 4/13/2013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Completed: 5/20/2013</a:t>
            </a:r>
            <a:endParaRPr kumimoji="0" lang="en-US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Products Tested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: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J.T. Eaton (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E217) Kills Bed Bug Plus®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   vs. </a:t>
            </a:r>
            <a:r>
              <a:rPr lang="en-US" sz="800" dirty="0"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MGK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Bedlam Plus®  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vs.  Nisus   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Fireback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Times New Roman" pitchFamily="18" charset="0"/>
              </a:rPr>
              <a:t>®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333349"/>
              </p:ext>
            </p:extLst>
          </p:nvPr>
        </p:nvGraphicFramePr>
        <p:xfrm>
          <a:off x="2109788" y="2514600"/>
          <a:ext cx="6214155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Worksheet" r:id="rId5" imgW="4924357" imgH="1200285" progId="Excel.Sheet.12">
                  <p:embed/>
                </p:oleObj>
              </mc:Choice>
              <mc:Fallback>
                <p:oleObj name="Worksheet" r:id="rId5" imgW="4924357" imgH="120028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09788" y="2514600"/>
                        <a:ext cx="6214155" cy="151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522543">
            <a:off x="5846209" y="1171944"/>
            <a:ext cx="1579992" cy="1679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jteaton logo red 2 RG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6172200"/>
            <a:ext cx="1940657" cy="457201"/>
          </a:xfrm>
          <a:prstGeom prst="rect">
            <a:avLst/>
          </a:prstGeom>
        </p:spPr>
      </p:pic>
      <p:pic>
        <p:nvPicPr>
          <p:cNvPr id="1026" name="Picture 2" descr="C:\Users\Qwner\Documents\PDF  files\217PR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1447800"/>
            <a:ext cx="1295400" cy="449791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021" y="179457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all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Kills Bed Bugs … </a:t>
            </a:r>
            <a:r>
              <a:rPr lang="en-US" sz="3600" b="1" i="1" cap="all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PLUS</a:t>
            </a:r>
            <a:endParaRPr lang="en-US" sz="3600" b="1" i="1" cap="all" dirty="0">
              <a:ln w="3175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7290334">
            <a:off x="4538662" y="4087193"/>
            <a:ext cx="204787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85299" y="2209800"/>
            <a:ext cx="635059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teaton logo red 2 RG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6172200"/>
            <a:ext cx="1940657" cy="457201"/>
          </a:xfrm>
          <a:prstGeom prst="rect">
            <a:avLst/>
          </a:prstGeom>
        </p:spPr>
      </p:pic>
      <p:pic>
        <p:nvPicPr>
          <p:cNvPr id="1026" name="Picture 2" descr="C:\Users\Qwner\Documents\PDF  files\217PR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447800"/>
            <a:ext cx="1295400" cy="449791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76200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Designed For Your Success!</a:t>
            </a:r>
            <a:endParaRPr lang="en-US" sz="3600" b="1" dirty="0">
              <a:ln w="3175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Picture 8" descr="207displayBedbu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7797397">
            <a:off x="3192758" y="2107556"/>
            <a:ext cx="990600" cy="594434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1143000"/>
            <a:ext cx="597720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438400" y="5562600"/>
            <a:ext cx="61341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jteaton logo red 2 RG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6172200"/>
            <a:ext cx="1940657" cy="457201"/>
          </a:xfrm>
          <a:prstGeom prst="rect">
            <a:avLst/>
          </a:prstGeom>
        </p:spPr>
      </p:pic>
      <p:pic>
        <p:nvPicPr>
          <p:cNvPr id="1026" name="Picture 2" descr="C:\Users\Qwner\Documents\PDF  files\217PRO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447800"/>
            <a:ext cx="1295400" cy="449791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10668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179457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Test It 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For 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Free 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And </a:t>
            </a:r>
            <a:r>
              <a:rPr lang="en-US" sz="3600" b="1" dirty="0" smtClean="0">
                <a:ln w="3175">
                  <a:noFill/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You Decide… </a:t>
            </a:r>
            <a:endParaRPr lang="en-US" sz="3600" b="1" dirty="0">
              <a:ln w="3175">
                <a:noFill/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6400" y="1447800"/>
            <a:ext cx="7239000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</a:t>
            </a:r>
            <a:endParaRPr lang="en-US" sz="24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u="sng" dirty="0" smtClean="0"/>
              <a:t>Western States</a:t>
            </a:r>
            <a:r>
              <a:rPr lang="en-US" sz="2400" b="1" dirty="0" smtClean="0"/>
              <a:t>:  James Rodriguez  </a:t>
            </a:r>
            <a:r>
              <a:rPr lang="en-US" sz="2400" b="1" dirty="0" smtClean="0">
                <a:hlinkClick r:id="rId4"/>
              </a:rPr>
              <a:t>James@jteaton.com</a:t>
            </a:r>
            <a:r>
              <a:rPr lang="en-US" sz="2400" b="1" dirty="0" smtClean="0"/>
              <a:t> 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u="sng" dirty="0" smtClean="0"/>
              <a:t>Texas, OK, LA</a:t>
            </a:r>
            <a:r>
              <a:rPr lang="en-US" sz="2400" b="1" dirty="0" smtClean="0"/>
              <a:t>: Dean Osborn   </a:t>
            </a:r>
            <a:r>
              <a:rPr lang="en-US" sz="2400" b="1" dirty="0" smtClean="0">
                <a:hlinkClick r:id="rId5"/>
              </a:rPr>
              <a:t>Dean.Osborn@icloud.com</a:t>
            </a:r>
            <a:r>
              <a:rPr lang="en-US" sz="2400" b="1" dirty="0" smtClean="0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u="sng" dirty="0" smtClean="0"/>
              <a:t>Midwest States</a:t>
            </a:r>
            <a:r>
              <a:rPr lang="en-US" sz="2400" b="1" dirty="0" smtClean="0"/>
              <a:t>: Craig Velte </a:t>
            </a:r>
            <a:r>
              <a:rPr lang="en-US" sz="2400" b="1" dirty="0" smtClean="0">
                <a:hlinkClick r:id="rId6"/>
              </a:rPr>
              <a:t>CraigV@jteaton.com</a:t>
            </a:r>
            <a:r>
              <a:rPr lang="en-US" sz="2400" b="1" dirty="0" smtClean="0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400" b="1" u="sng" dirty="0" smtClean="0"/>
              <a:t>Eastern States</a:t>
            </a:r>
            <a:r>
              <a:rPr lang="en-US" sz="2400" b="1" dirty="0" smtClean="0"/>
              <a:t>: Craig Martelle </a:t>
            </a:r>
            <a:r>
              <a:rPr lang="en-US" sz="2400" b="1" dirty="0" smtClean="0">
                <a:hlinkClick r:id="rId7"/>
              </a:rPr>
              <a:t>CraigM@jteaton.com</a:t>
            </a:r>
            <a:endParaRPr lang="en-US" sz="2400" b="1" dirty="0" smtClean="0"/>
          </a:p>
          <a:p>
            <a:endParaRPr lang="en-US" sz="2400" b="1" dirty="0" smtClean="0"/>
          </a:p>
          <a:p>
            <a:r>
              <a:rPr lang="en-US" sz="2400" b="1" dirty="0" smtClean="0"/>
              <a:t>Office: 1.800.321.3421 </a:t>
            </a:r>
            <a:r>
              <a:rPr lang="en-US" sz="2400" b="1" dirty="0" smtClean="0">
                <a:hlinkClick r:id="rId8"/>
              </a:rPr>
              <a:t>orders@jteaton.com</a:t>
            </a:r>
            <a:r>
              <a:rPr lang="en-US" sz="2400" b="1" dirty="0" smtClean="0"/>
              <a:t>  </a:t>
            </a:r>
            <a:endParaRPr lang="en-US" sz="2400" b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243</Words>
  <Application>Microsoft Office PowerPoint</Application>
  <PresentationFormat>On-screen Show (4:3)</PresentationFormat>
  <Paragraphs>36</Paragraphs>
  <Slides>10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Microsoft Excel 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Tested It Against the Toughest Bed Bugs and W</dc:title>
  <dc:creator>Qwner</dc:creator>
  <cp:lastModifiedBy>Nicole Zickefoose</cp:lastModifiedBy>
  <cp:revision>59</cp:revision>
  <dcterms:created xsi:type="dcterms:W3CDTF">2013-06-02T17:04:18Z</dcterms:created>
  <dcterms:modified xsi:type="dcterms:W3CDTF">2013-06-04T19:28:16Z</dcterms:modified>
</cp:coreProperties>
</file>